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3" r:id="rId3"/>
    <p:sldId id="287" r:id="rId4"/>
    <p:sldId id="288" r:id="rId5"/>
    <p:sldId id="291" r:id="rId6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0A0C4DF6-3588-4341-9EF4-76D0FCA81986}" type="datetimeFigureOut">
              <a:rPr lang="nb-NO" smtClean="0"/>
              <a:t>04.02.2014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7393B6E6-1FAC-4FD1-8DFD-66AF911825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69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04.02.2014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4"/>
            <a:ext cx="5987858" cy="608235"/>
          </a:xfrm>
        </p:spPr>
        <p:txBody>
          <a:bodyPr>
            <a:noAutofit/>
          </a:bodyPr>
          <a:lstStyle/>
          <a:p>
            <a:r>
              <a:rPr lang="nb-NO" sz="2200" b="1" dirty="0" smtClean="0"/>
              <a:t>Utdrag fra presentasjon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E16 </a:t>
            </a:r>
            <a:r>
              <a:rPr lang="nb-NO" sz="2200" dirty="0" smtClean="0"/>
              <a:t>Sandvika - Skaret</a:t>
            </a:r>
            <a:endParaRPr lang="nb-NO" sz="2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Stortingets transport- og kommunikasjonskomité 21.1.14</a:t>
            </a:r>
            <a:endParaRPr lang="nb-NO" dirty="0"/>
          </a:p>
        </p:txBody>
      </p:sp>
      <p:pic>
        <p:nvPicPr>
          <p:cNvPr id="4" name="Picture 4" descr="C:\Users\benpet\AppData\Local\Microsoft\Windows\Temporary Internet Files\Content.Outlook\G5CS7PO4\Sandvi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1682"/>
            <a:ext cx="61926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E18 Oslo – Asker og E16 Sandvika - Skaret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Et robust </a:t>
            </a:r>
            <a:r>
              <a:rPr lang="nb-NO" dirty="0" smtClean="0"/>
              <a:t>vegnett med god fremkommelighet spesielt </a:t>
            </a:r>
            <a:r>
              <a:rPr lang="nb-NO" dirty="0"/>
              <a:t>for </a:t>
            </a:r>
            <a:r>
              <a:rPr lang="nb-NO" dirty="0" smtClean="0"/>
              <a:t>næringstransport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Fremkommelighet for bussen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Et godt tilbud til syklistene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Stedsutvikling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Skape gode lokalmiljø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Trafikksikkerhet</a:t>
            </a:r>
          </a:p>
          <a:p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25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8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Sandvika- Wøyen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E16 Sandvika - Skaret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			</a:t>
            </a:r>
            <a:endParaRPr lang="nb-NO" b="1" dirty="0" smtClean="0"/>
          </a:p>
          <a:p>
            <a:r>
              <a:rPr lang="nb-NO" sz="2000" dirty="0" smtClean="0"/>
              <a:t>Den nye vegen erstatter en av landets mest trafikkerte tofeltsveger og åpner for utvikling av Sandvika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 smtClean="0"/>
              <a:t>Prosjektet omfatter: 2,3 </a:t>
            </a:r>
            <a:r>
              <a:rPr lang="nb-NO" sz="2000" dirty="0"/>
              <a:t>km </a:t>
            </a:r>
            <a:r>
              <a:rPr lang="nb-NO" sz="2000" dirty="0" smtClean="0"/>
              <a:t>tunnel, og </a:t>
            </a:r>
            <a:r>
              <a:rPr lang="nb-NO" sz="2000" dirty="0"/>
              <a:t>1,2 km veg i </a:t>
            </a:r>
            <a:r>
              <a:rPr lang="nb-NO" sz="2000" dirty="0" smtClean="0"/>
              <a:t>dagen, gang- </a:t>
            </a:r>
            <a:r>
              <a:rPr lang="nb-NO" sz="2000" dirty="0"/>
              <a:t>og </a:t>
            </a:r>
            <a:r>
              <a:rPr lang="nb-NO" sz="2000" dirty="0" smtClean="0"/>
              <a:t>sykkelforbindelser, kollektivfelt og nytt </a:t>
            </a:r>
            <a:r>
              <a:rPr lang="nb-NO" sz="2000" dirty="0"/>
              <a:t>lokalvegsystem Sandvika /</a:t>
            </a:r>
            <a:r>
              <a:rPr lang="nb-NO" sz="2000" dirty="0" smtClean="0"/>
              <a:t>Hamang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Prosjektering, grunnerverv og forberedelser til oppstart pågår. </a:t>
            </a:r>
          </a:p>
          <a:p>
            <a:endParaRPr lang="nb-NO" sz="2000" dirty="0" smtClean="0"/>
          </a:p>
          <a:p>
            <a:r>
              <a:rPr lang="nb-NO" sz="2000" dirty="0" smtClean="0"/>
              <a:t>Planlegger å starte bygging årsskiftet 2014/15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			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64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E16 Bjørum - Skaret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Bjørum </a:t>
            </a:r>
            <a:r>
              <a:rPr lang="nb-NO" sz="2000" dirty="0"/>
              <a:t>– Skaret er 8,5 km </a:t>
            </a:r>
            <a:r>
              <a:rPr lang="nb-NO" sz="2000" dirty="0" smtClean="0"/>
              <a:t>lang med</a:t>
            </a:r>
          </a:p>
          <a:p>
            <a:pPr marL="0" indent="0">
              <a:buNone/>
            </a:pPr>
            <a:r>
              <a:rPr lang="nb-NO" sz="2000" dirty="0"/>
              <a:t> </a:t>
            </a:r>
            <a:r>
              <a:rPr lang="nb-NO" sz="2000" dirty="0" smtClean="0"/>
              <a:t>   4,2 </a:t>
            </a:r>
            <a:r>
              <a:rPr lang="nb-NO" sz="2000" dirty="0"/>
              <a:t>km </a:t>
            </a:r>
            <a:r>
              <a:rPr lang="nb-NO" sz="2000" dirty="0" smtClean="0"/>
              <a:t>fordelt </a:t>
            </a:r>
            <a:r>
              <a:rPr lang="nb-NO" sz="2000" dirty="0"/>
              <a:t>på </a:t>
            </a:r>
            <a:r>
              <a:rPr lang="nb-NO" sz="2000" dirty="0" smtClean="0"/>
              <a:t>to tunneler </a:t>
            </a:r>
          </a:p>
          <a:p>
            <a:endParaRPr lang="nn-NO" sz="2000" dirty="0" smtClean="0"/>
          </a:p>
          <a:p>
            <a:r>
              <a:rPr lang="nn-NO" sz="2000" dirty="0" smtClean="0"/>
              <a:t>Ny veg </a:t>
            </a:r>
            <a:r>
              <a:rPr lang="nb-NO" sz="2000" dirty="0" smtClean="0"/>
              <a:t>blir </a:t>
            </a:r>
            <a:r>
              <a:rPr lang="nn-NO" sz="2000" dirty="0"/>
              <a:t>motorveg med fire felt </a:t>
            </a:r>
            <a:r>
              <a:rPr lang="nn-NO" sz="2000" dirty="0" smtClean="0"/>
              <a:t>og </a:t>
            </a:r>
            <a:r>
              <a:rPr lang="nb-NO" sz="2000" dirty="0" smtClean="0"/>
              <a:t>erstatter</a:t>
            </a:r>
            <a:r>
              <a:rPr lang="nn-NO" sz="2000" dirty="0" smtClean="0"/>
              <a:t> en    tofeltsveg med til dels dårlig standard </a:t>
            </a:r>
          </a:p>
          <a:p>
            <a:endParaRPr lang="nn-NO" sz="2000" dirty="0" smtClean="0"/>
          </a:p>
          <a:p>
            <a:r>
              <a:rPr lang="nn-NO" sz="2000" dirty="0" smtClean="0"/>
              <a:t>Gammel E16 blir parallell lokalveg </a:t>
            </a:r>
            <a:r>
              <a:rPr lang="nn-NO" sz="2000" dirty="0"/>
              <a:t>og </a:t>
            </a:r>
            <a:r>
              <a:rPr lang="nn-NO" sz="2000" dirty="0" smtClean="0"/>
              <a:t>det </a:t>
            </a:r>
            <a:r>
              <a:rPr lang="nb-NO" sz="2000" dirty="0" smtClean="0"/>
              <a:t>etableres</a:t>
            </a:r>
            <a:r>
              <a:rPr lang="nn-NO" sz="2000" dirty="0" smtClean="0"/>
              <a:t> </a:t>
            </a:r>
            <a:r>
              <a:rPr lang="nb-NO" sz="2000" dirty="0" smtClean="0"/>
              <a:t>kollektivløsning</a:t>
            </a:r>
            <a:r>
              <a:rPr lang="nn-NO" sz="2000" dirty="0" smtClean="0"/>
              <a:t> </a:t>
            </a:r>
            <a:r>
              <a:rPr lang="nn-NO" sz="2000" dirty="0"/>
              <a:t>med </a:t>
            </a:r>
            <a:r>
              <a:rPr lang="nn-NO" sz="2000" dirty="0" smtClean="0"/>
              <a:t>innfartsparkering</a:t>
            </a:r>
          </a:p>
          <a:p>
            <a:endParaRPr lang="nn-NO" sz="2000" dirty="0" smtClean="0"/>
          </a:p>
          <a:p>
            <a:r>
              <a:rPr lang="nn-NO" sz="2000" dirty="0" smtClean="0"/>
              <a:t>Langs vegen blir det gjennomgående </a:t>
            </a:r>
            <a:r>
              <a:rPr lang="nn-NO" sz="2000" dirty="0"/>
              <a:t>gang – og </a:t>
            </a:r>
            <a:r>
              <a:rPr lang="nn-NO" sz="2000" dirty="0" smtClean="0"/>
              <a:t>sykkelveg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§"/>
            </a:pPr>
            <a:endParaRPr lang="nn-NO" dirty="0" smtClean="0"/>
          </a:p>
          <a:p>
            <a:pPr>
              <a:buFont typeface="Wingdings" panose="05000000000000000000" pitchFamily="2" charset="2"/>
              <a:buChar char="§"/>
            </a:pPr>
            <a:endParaRPr lang="nn-NO" dirty="0" smtClean="0"/>
          </a:p>
          <a:p>
            <a:pPr>
              <a:buFont typeface="Wingdings" panose="05000000000000000000" pitchFamily="2" charset="2"/>
              <a:buChar char="§"/>
            </a:pPr>
            <a:endParaRPr lang="nn-NO" dirty="0" smtClean="0"/>
          </a:p>
          <a:p>
            <a:pPr>
              <a:buFont typeface="Wingdings" panose="05000000000000000000" pitchFamily="2" charset="2"/>
              <a:buChar char="§"/>
            </a:pPr>
            <a:endParaRPr lang="nn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E16 Sandvika - Skaret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73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E16 Sandvika - Skaret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73621" y="1777857"/>
            <a:ext cx="4018460" cy="4293806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E16 Sandvika - Wøyen </a:t>
            </a:r>
            <a:r>
              <a:rPr lang="nb-NO" dirty="0" smtClean="0"/>
              <a:t>vil koste   ca. 4 </a:t>
            </a:r>
            <a:r>
              <a:rPr lang="nb-NO" dirty="0"/>
              <a:t>milliarder </a:t>
            </a:r>
            <a:r>
              <a:rPr lang="nb-NO" dirty="0" smtClean="0"/>
              <a:t>kroner</a:t>
            </a:r>
          </a:p>
          <a:p>
            <a:r>
              <a:rPr lang="nb-NO" dirty="0" smtClean="0"/>
              <a:t>Finansieres med Oslopakke 3 og statlige midler</a:t>
            </a:r>
          </a:p>
          <a:p>
            <a:r>
              <a:rPr lang="nb-NO" dirty="0" smtClean="0"/>
              <a:t>Venter </a:t>
            </a:r>
            <a:r>
              <a:rPr lang="nb-NO" dirty="0"/>
              <a:t>på </a:t>
            </a:r>
            <a:r>
              <a:rPr lang="nb-NO" dirty="0" smtClean="0"/>
              <a:t>avklaring om finansiering </a:t>
            </a:r>
            <a:r>
              <a:rPr lang="nb-NO" dirty="0"/>
              <a:t>og endelig klarsignal </a:t>
            </a:r>
            <a:r>
              <a:rPr lang="nb-NO" dirty="0" smtClean="0"/>
              <a:t>for byggestart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E16 </a:t>
            </a:r>
            <a:r>
              <a:rPr lang="nb-NO" dirty="0"/>
              <a:t>Bjørum – Skaret </a:t>
            </a:r>
            <a:r>
              <a:rPr lang="nb-NO" dirty="0" smtClean="0"/>
              <a:t>vil koste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ca. 3,5 milliarder kroner</a:t>
            </a:r>
            <a:endParaRPr lang="nb-NO" dirty="0"/>
          </a:p>
          <a:p>
            <a:r>
              <a:rPr lang="nb-NO" dirty="0" smtClean="0"/>
              <a:t>Våren 2014 forventes </a:t>
            </a:r>
            <a:r>
              <a:rPr lang="nb-NO" dirty="0"/>
              <a:t>lokalpolitisk </a:t>
            </a:r>
            <a:r>
              <a:rPr lang="nb-NO" dirty="0" smtClean="0"/>
              <a:t>vedtak </a:t>
            </a:r>
            <a:r>
              <a:rPr lang="nb-NO" dirty="0"/>
              <a:t>om </a:t>
            </a:r>
            <a:r>
              <a:rPr lang="nb-NO" dirty="0" err="1" smtClean="0"/>
              <a:t>delfinansiering</a:t>
            </a:r>
            <a:r>
              <a:rPr lang="nb-NO" dirty="0" smtClean="0"/>
              <a:t> </a:t>
            </a:r>
            <a:r>
              <a:rPr lang="nb-NO" dirty="0"/>
              <a:t>med </a:t>
            </a:r>
            <a:r>
              <a:rPr lang="nb-NO" dirty="0" smtClean="0"/>
              <a:t>bompenger  </a:t>
            </a:r>
          </a:p>
          <a:p>
            <a:r>
              <a:rPr lang="nb-NO" dirty="0" smtClean="0"/>
              <a:t>Bompengeproposisjonen kan fremmes for Stortinget </a:t>
            </a:r>
            <a:r>
              <a:rPr lang="nb-NO" dirty="0"/>
              <a:t>våren 2015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b="5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6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960</TotalTime>
  <Words>169</Words>
  <Application>Microsoft Office PowerPoint</Application>
  <PresentationFormat>Skjermfremvisning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Blank</vt:lpstr>
      <vt:lpstr>Utdrag fra presentasjon  E16 Sandvika - Skaret</vt:lpstr>
      <vt:lpstr>Fokus</vt:lpstr>
      <vt:lpstr>E16 Sandvika- Wøyen</vt:lpstr>
      <vt:lpstr>E16 Bjørum - Skaret</vt:lpstr>
      <vt:lpstr>Kostnader og finansiering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Gløersen Knut</dc:creator>
  <cp:lastModifiedBy>Barstad Mari</cp:lastModifiedBy>
  <cp:revision>123</cp:revision>
  <cp:lastPrinted>2014-01-15T14:47:39Z</cp:lastPrinted>
  <dcterms:created xsi:type="dcterms:W3CDTF">2013-05-16T07:39:43Z</dcterms:created>
  <dcterms:modified xsi:type="dcterms:W3CDTF">2014-02-04T11:21:36Z</dcterms:modified>
</cp:coreProperties>
</file>